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67" r:id="rId3"/>
    <p:sldId id="339" r:id="rId4"/>
    <p:sldId id="378" r:id="rId5"/>
    <p:sldId id="370" r:id="rId6"/>
    <p:sldId id="377" r:id="rId7"/>
    <p:sldId id="371" r:id="rId8"/>
    <p:sldId id="376" r:id="rId9"/>
    <p:sldId id="373" r:id="rId10"/>
    <p:sldId id="374" r:id="rId11"/>
    <p:sldId id="375" r:id="rId12"/>
    <p:sldId id="379" r:id="rId13"/>
    <p:sldId id="380" r:id="rId14"/>
    <p:sldId id="340" r:id="rId15"/>
    <p:sldId id="258" r:id="rId1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0000"/>
    <a:srgbClr val="F5F5F5"/>
    <a:srgbClr val="F8F8EC"/>
    <a:srgbClr val="7DEB0F"/>
    <a:srgbClr val="E8F7FE"/>
    <a:srgbClr val="CCFFFF"/>
    <a:srgbClr val="9DF347"/>
    <a:srgbClr val="C6E6A2"/>
    <a:srgbClr val="214818"/>
    <a:srgbClr val="2F642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8713" autoAdjust="0"/>
  </p:normalViewPr>
  <p:slideViewPr>
    <p:cSldViewPr>
      <p:cViewPr varScale="1">
        <p:scale>
          <a:sx n="95" d="100"/>
          <a:sy n="95" d="100"/>
        </p:scale>
        <p:origin x="-66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42A50-4D2A-46FB-9197-29309907000A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37F93-C08C-4375-8C3D-B2F383A447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971E9-F292-40A7-8781-30B3EFAC918F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C2810-5227-40CE-BB48-1C13ED42139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tile tx="127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2013-3-14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472" y="1714494"/>
            <a:ext cx="8049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2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Century Gothic" pitchFamily="34" charset="0"/>
                <a:ea typeface="微软雅黑" pitchFamily="34" charset="-122"/>
              </a:rPr>
              <a:t>TINNO UE Design</a:t>
            </a:r>
            <a:endParaRPr lang="zh-CN" altLang="en-US" sz="42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Century Gothic" pitchFamily="34" charset="0"/>
              <a:ea typeface="微软雅黑" pitchFamily="34" charset="-122"/>
            </a:endParaRPr>
          </a:p>
        </p:txBody>
      </p:sp>
      <p:pic>
        <p:nvPicPr>
          <p:cNvPr id="1033" name="Picture 9" descr="C:\Documents and Settings\sheng.yang\桌面\2012PPT模板\图片1副本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97019" y="4710052"/>
            <a:ext cx="1130294" cy="2476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500826" y="4743390"/>
            <a:ext cx="2182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altLang="zh-CN" sz="1000" dirty="0" smtClean="0">
              <a:solidFill>
                <a:srgbClr val="214818"/>
              </a:solidFill>
            </a:endParaRPr>
          </a:p>
          <a:p>
            <a:pPr algn="r"/>
            <a:r>
              <a:rPr lang="en-US" altLang="zh-CN" sz="1000" dirty="0" smtClean="0">
                <a:solidFill>
                  <a:srgbClr val="214818"/>
                </a:solidFill>
              </a:rPr>
              <a:t>2012 </a:t>
            </a:r>
            <a:r>
              <a:rPr lang="en-US" altLang="zh-CN" sz="1000" dirty="0" err="1" smtClean="0">
                <a:solidFill>
                  <a:srgbClr val="214818"/>
                </a:solidFill>
              </a:rPr>
              <a:t>Tinno</a:t>
            </a:r>
            <a:r>
              <a:rPr lang="en-US" altLang="zh-CN" sz="1000" dirty="0" smtClean="0">
                <a:solidFill>
                  <a:srgbClr val="214818"/>
                </a:solidFill>
              </a:rPr>
              <a:t> Mobile All Rights Reserved</a:t>
            </a:r>
            <a:endParaRPr lang="zh-CN" altLang="en-US" sz="1000" dirty="0">
              <a:solidFill>
                <a:srgbClr val="214818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428860" y="2643188"/>
            <a:ext cx="6072198" cy="1143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lang="en-US" altLang="zh-CN" sz="1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itchFamily="34" charset="0"/>
                <a:cs typeface="+mj-cs"/>
              </a:rPr>
              <a:t>Ada</a:t>
            </a:r>
            <a:br>
              <a:rPr lang="en-US" altLang="zh-CN" sz="1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itchFamily="34" charset="0"/>
                <a:cs typeface="+mj-cs"/>
              </a:rPr>
            </a:br>
            <a:r>
              <a:rPr lang="en-US" altLang="zh-CN" sz="1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itchFamily="34" charset="0"/>
                <a:cs typeface="+mj-cs"/>
              </a:rPr>
              <a:t>                                                 Marketing department</a:t>
            </a:r>
            <a:br>
              <a:rPr lang="en-US" altLang="zh-CN" sz="1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itchFamily="34" charset="0"/>
                <a:cs typeface="+mj-cs"/>
              </a:rPr>
            </a:br>
            <a:r>
              <a:rPr lang="en-US" altLang="zh-CN" sz="1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itchFamily="34" charset="0"/>
                <a:cs typeface="+mj-cs"/>
              </a:rPr>
              <a:t>201303</a:t>
            </a:r>
            <a:endParaRPr kumimoji="0" lang="zh-CN" altLang="zh-CN" sz="1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itchFamily="34" charset="0"/>
              <a:ea typeface="+mj-ea"/>
              <a:cs typeface="+mj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rot="5400000">
            <a:off x="8215338" y="3213898"/>
            <a:ext cx="71438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直接箭头连接符 81"/>
          <p:cNvCxnSpPr/>
          <p:nvPr/>
        </p:nvCxnSpPr>
        <p:spPr>
          <a:xfrm>
            <a:off x="2071670" y="2129054"/>
            <a:ext cx="928694" cy="0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3071802" y="1142990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连接符 84"/>
          <p:cNvCxnSpPr/>
          <p:nvPr/>
        </p:nvCxnSpPr>
        <p:spPr>
          <a:xfrm>
            <a:off x="3071802" y="1285866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3071802" y="1644631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4"/>
          <p:cNvSpPr txBox="1">
            <a:spLocks noChangeArrowheads="1"/>
          </p:cNvSpPr>
          <p:nvPr/>
        </p:nvSpPr>
        <p:spPr bwMode="auto">
          <a:xfrm>
            <a:off x="2924559" y="1317586"/>
            <a:ext cx="1071569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XXXX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3103518" y="1643056"/>
            <a:ext cx="1963369" cy="2857520"/>
          </a:xfrm>
          <a:prstGeom prst="roundRect">
            <a:avLst>
              <a:gd name="adj" fmla="val 406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TextBox 14"/>
          <p:cNvSpPr txBox="1">
            <a:spLocks noChangeArrowheads="1"/>
          </p:cNvSpPr>
          <p:nvPr/>
        </p:nvSpPr>
        <p:spPr bwMode="auto">
          <a:xfrm>
            <a:off x="3344813" y="4447784"/>
            <a:ext cx="1480780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确认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14"/>
          <p:cNvSpPr txBox="1">
            <a:spLocks noChangeArrowheads="1"/>
          </p:cNvSpPr>
          <p:nvPr/>
        </p:nvSpPr>
        <p:spPr bwMode="auto">
          <a:xfrm>
            <a:off x="3353187" y="2857502"/>
            <a:ext cx="1480780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预览图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0034" y="1142990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500034" y="1285866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00034" y="1644631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4"/>
          <p:cNvSpPr txBox="1">
            <a:spLocks noChangeArrowheads="1"/>
          </p:cNvSpPr>
          <p:nvPr/>
        </p:nvSpPr>
        <p:spPr bwMode="auto">
          <a:xfrm>
            <a:off x="461920" y="1317586"/>
            <a:ext cx="1071569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锁屏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4"/>
          <p:cNvSpPr txBox="1">
            <a:spLocks noChangeArrowheads="1"/>
          </p:cNvSpPr>
          <p:nvPr/>
        </p:nvSpPr>
        <p:spPr bwMode="auto">
          <a:xfrm>
            <a:off x="681530" y="2643188"/>
            <a:ext cx="752493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默认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4"/>
          <p:cNvSpPr txBox="1">
            <a:spLocks noChangeArrowheads="1"/>
          </p:cNvSpPr>
          <p:nvPr/>
        </p:nvSpPr>
        <p:spPr bwMode="auto">
          <a:xfrm>
            <a:off x="1523560" y="2643188"/>
            <a:ext cx="893510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xxxx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72024" y="1857371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1684563" y="1857371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14"/>
          <p:cNvSpPr txBox="1">
            <a:spLocks noChangeArrowheads="1"/>
          </p:cNvSpPr>
          <p:nvPr/>
        </p:nvSpPr>
        <p:spPr bwMode="auto">
          <a:xfrm>
            <a:off x="681530" y="4090594"/>
            <a:ext cx="752493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xxxx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14"/>
          <p:cNvSpPr txBox="1">
            <a:spLocks noChangeArrowheads="1"/>
          </p:cNvSpPr>
          <p:nvPr/>
        </p:nvSpPr>
        <p:spPr bwMode="auto">
          <a:xfrm>
            <a:off x="1523560" y="4090594"/>
            <a:ext cx="893510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xxxx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72024" y="3304777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1684563" y="3304777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波形 39"/>
          <p:cNvSpPr/>
          <p:nvPr/>
        </p:nvSpPr>
        <p:spPr>
          <a:xfrm>
            <a:off x="1631251" y="3306670"/>
            <a:ext cx="714380" cy="214314"/>
          </a:xfrm>
          <a:prstGeom prst="wav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14"/>
          <p:cNvSpPr txBox="1">
            <a:spLocks noChangeArrowheads="1"/>
          </p:cNvSpPr>
          <p:nvPr/>
        </p:nvSpPr>
        <p:spPr bwMode="auto">
          <a:xfrm>
            <a:off x="1542557" y="3237265"/>
            <a:ext cx="92869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正在使用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rot="5400000" flipH="1" flipV="1">
            <a:off x="4500562" y="3500444"/>
            <a:ext cx="1285884" cy="1000132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4"/>
          <p:cNvSpPr txBox="1">
            <a:spLocks noChangeArrowheads="1"/>
          </p:cNvSpPr>
          <p:nvPr/>
        </p:nvSpPr>
        <p:spPr bwMode="auto">
          <a:xfrm>
            <a:off x="5572132" y="3143254"/>
            <a:ext cx="1480780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应用中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cxnSp>
        <p:nvCxnSpPr>
          <p:cNvPr id="46" name="直接箭头连接符 45"/>
          <p:cNvCxnSpPr/>
          <p:nvPr/>
        </p:nvCxnSpPr>
        <p:spPr>
          <a:xfrm rot="5400000">
            <a:off x="5250661" y="4179105"/>
            <a:ext cx="1500198" cy="1588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4"/>
          <p:cNvSpPr txBox="1">
            <a:spLocks noChangeArrowheads="1"/>
          </p:cNvSpPr>
          <p:nvPr/>
        </p:nvSpPr>
        <p:spPr bwMode="auto">
          <a:xfrm>
            <a:off x="6000760" y="4000510"/>
            <a:ext cx="1480780" cy="5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设置完成后自动返回到界面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1643042" y="4929204"/>
            <a:ext cx="4357718" cy="1588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rot="5400000" flipH="1" flipV="1">
            <a:off x="1515102" y="4771867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46717" y="1704446"/>
            <a:ext cx="18000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522514" y="1424820"/>
            <a:ext cx="100138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自定义解锁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910" y="928676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42910" y="1071552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42910" y="1430317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635955" y="1428742"/>
            <a:ext cx="1007219" cy="1575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1635836" y="1103272"/>
            <a:ext cx="1071569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自定义主题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604796" y="1103272"/>
            <a:ext cx="1071569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主题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6717" y="2719747"/>
            <a:ext cx="18000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522514" y="2440121"/>
            <a:ext cx="100138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自定义桌面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56207" y="1873884"/>
            <a:ext cx="795953" cy="500066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595204" y="1893090"/>
            <a:ext cx="1122988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锁屏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默认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56207" y="2857502"/>
            <a:ext cx="795953" cy="500066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595204" y="2876708"/>
            <a:ext cx="1122988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图标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默认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700752" y="2857502"/>
            <a:ext cx="795953" cy="500066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1539749" y="2876708"/>
            <a:ext cx="1122988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桌面壁纸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其它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2357422" y="3000378"/>
            <a:ext cx="1857388" cy="285752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4214810" y="2571750"/>
            <a:ext cx="1285884" cy="1143008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4"/>
          <p:cNvSpPr txBox="1">
            <a:spLocks noChangeArrowheads="1"/>
          </p:cNvSpPr>
          <p:nvPr/>
        </p:nvSpPr>
        <p:spPr bwMode="auto">
          <a:xfrm>
            <a:off x="4500562" y="2786064"/>
            <a:ext cx="1000132" cy="954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壁纸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动态壁纸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图库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4221560" y="2786064"/>
            <a:ext cx="12791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4"/>
          <p:cNvSpPr txBox="1">
            <a:spLocks noChangeArrowheads="1"/>
          </p:cNvSpPr>
          <p:nvPr/>
        </p:nvSpPr>
        <p:spPr bwMode="auto">
          <a:xfrm>
            <a:off x="4143372" y="2542705"/>
            <a:ext cx="1500198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选择壁纸来源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357686" y="2857502"/>
            <a:ext cx="180000" cy="18000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4357686" y="3138856"/>
            <a:ext cx="180000" cy="18000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4357686" y="3460403"/>
            <a:ext cx="180000" cy="18000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14"/>
          <p:cNvSpPr txBox="1">
            <a:spLocks noChangeArrowheads="1"/>
          </p:cNvSpPr>
          <p:nvPr/>
        </p:nvSpPr>
        <p:spPr bwMode="auto">
          <a:xfrm>
            <a:off x="2714612" y="3143254"/>
            <a:ext cx="1480780" cy="73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从其他途径选择的壁纸，显示“其它”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1071552"/>
            <a:ext cx="2160000" cy="3840000"/>
          </a:xfrm>
          <a:prstGeom prst="rect">
            <a:avLst/>
          </a:prstGeom>
        </p:spPr>
      </p:pic>
      <p:pic>
        <p:nvPicPr>
          <p:cNvPr id="38" name="图片 37" descr="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54" y="1071552"/>
            <a:ext cx="2160000" cy="3840000"/>
          </a:xfrm>
          <a:prstGeom prst="rect">
            <a:avLst/>
          </a:prstGeom>
        </p:spPr>
      </p:pic>
      <p:pic>
        <p:nvPicPr>
          <p:cNvPr id="39" name="图片 38" descr="0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9322" y="1071552"/>
            <a:ext cx="2160000" cy="3840000"/>
          </a:xfrm>
          <a:prstGeom prst="rect">
            <a:avLst/>
          </a:prstGeom>
        </p:spPr>
      </p:pic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714348" y="714362"/>
            <a:ext cx="2214578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4.2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原生态解锁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3336968" y="714362"/>
            <a:ext cx="2214578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钢琴解锁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5889402" y="714362"/>
            <a:ext cx="2214578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滚珠解锁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1071552"/>
            <a:ext cx="2160000" cy="3840000"/>
          </a:xfrm>
          <a:prstGeom prst="rect">
            <a:avLst/>
          </a:prstGeom>
        </p:spPr>
      </p:pic>
      <p:pic>
        <p:nvPicPr>
          <p:cNvPr id="39" name="图片 38" descr="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1071552"/>
            <a:ext cx="2160000" cy="3840000"/>
          </a:xfrm>
          <a:prstGeom prst="rect">
            <a:avLst/>
          </a:prstGeom>
        </p:spPr>
      </p:pic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836638" y="714362"/>
            <a:ext cx="2214578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钢琴解锁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4674956" y="714362"/>
            <a:ext cx="2214578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滚珠解锁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070928" y="4833257"/>
            <a:ext cx="1857388" cy="1588"/>
          </a:xfrm>
          <a:prstGeom prst="straightConnector1">
            <a:avLst/>
          </a:prstGeom>
          <a:ln w="19050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2857488" y="4429138"/>
            <a:ext cx="1480780" cy="5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或从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解锁成功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811717" y="4541855"/>
            <a:ext cx="428628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en-US" altLang="zh-CN" sz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2643174" y="4541855"/>
            <a:ext cx="428628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en-US" altLang="zh-CN" sz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1000100" y="4607781"/>
            <a:ext cx="1857388" cy="1588"/>
          </a:xfrm>
          <a:prstGeom prst="straightConnector1">
            <a:avLst/>
          </a:prstGeom>
          <a:ln w="19050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3000364" y="3071816"/>
            <a:ext cx="1480780" cy="92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单独按某个钢琴键即发出对应的钢琴声，模拟弹钢琴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215206" y="2928940"/>
            <a:ext cx="1714544" cy="1107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手指按住屏幕任意位置然后将手机向右倾斜，滚珠滑到洞的位置，解锁成功</a:t>
            </a:r>
          </a:p>
        </p:txBody>
      </p:sp>
      <p:pic>
        <p:nvPicPr>
          <p:cNvPr id="16" name="图片 15" descr="Untitled-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187203">
            <a:off x="6519205" y="2766809"/>
            <a:ext cx="653369" cy="738707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5500694" y="4143386"/>
            <a:ext cx="71438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8610"/>
            <a:ext cx="607219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功能表分类：所有程序、已下载、小部件；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menu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菜单中增加“图标排序”和“隐藏功能”；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图标排序：字母、使用频率、安装时间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新下载并未打开过的功能，在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ICON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的右上角标记“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NEW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”（图标）；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功能表背景和壁纸同步，创新增加个半透明的遮罩；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隐藏功能：选择隐藏功能后，功能表中、已下载和桌面快捷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icon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都将被隐藏；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9396" y="0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Application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70885" y="1300486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270885" y="1443362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64"/>
          <p:cNvGrpSpPr/>
          <p:nvPr/>
        </p:nvGrpSpPr>
        <p:grpSpPr>
          <a:xfrm>
            <a:off x="6357950" y="3786196"/>
            <a:ext cx="1852670" cy="357190"/>
            <a:chOff x="1029483" y="4572014"/>
            <a:chExt cx="1852670" cy="357190"/>
          </a:xfrm>
        </p:grpSpPr>
        <p:sp>
          <p:nvSpPr>
            <p:cNvPr id="7" name="圆角矩形 6"/>
            <p:cNvSpPr/>
            <p:nvPr/>
          </p:nvSpPr>
          <p:spPr>
            <a:xfrm>
              <a:off x="1527976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02948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026469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52496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74"/>
          <p:cNvGrpSpPr/>
          <p:nvPr/>
        </p:nvGrpSpPr>
        <p:grpSpPr>
          <a:xfrm>
            <a:off x="6357950" y="2000101"/>
            <a:ext cx="1852670" cy="357190"/>
            <a:chOff x="1029483" y="4572014"/>
            <a:chExt cx="1852670" cy="357190"/>
          </a:xfrm>
        </p:grpSpPr>
        <p:sp>
          <p:nvSpPr>
            <p:cNvPr id="12" name="圆角矩形 11"/>
            <p:cNvSpPr/>
            <p:nvPr/>
          </p:nvSpPr>
          <p:spPr>
            <a:xfrm>
              <a:off x="1527976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02948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026469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52496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81"/>
          <p:cNvGrpSpPr/>
          <p:nvPr/>
        </p:nvGrpSpPr>
        <p:grpSpPr>
          <a:xfrm>
            <a:off x="6357950" y="2595466"/>
            <a:ext cx="1852670" cy="357190"/>
            <a:chOff x="1029483" y="4572014"/>
            <a:chExt cx="1852670" cy="357190"/>
          </a:xfrm>
        </p:grpSpPr>
        <p:sp>
          <p:nvSpPr>
            <p:cNvPr id="17" name="圆角矩形 16"/>
            <p:cNvSpPr/>
            <p:nvPr/>
          </p:nvSpPr>
          <p:spPr>
            <a:xfrm>
              <a:off x="1527976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02948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2026469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52496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86"/>
          <p:cNvGrpSpPr/>
          <p:nvPr/>
        </p:nvGrpSpPr>
        <p:grpSpPr>
          <a:xfrm>
            <a:off x="6357950" y="3190831"/>
            <a:ext cx="1852670" cy="357190"/>
            <a:chOff x="1029483" y="4572014"/>
            <a:chExt cx="1852670" cy="357190"/>
          </a:xfrm>
        </p:grpSpPr>
        <p:sp>
          <p:nvSpPr>
            <p:cNvPr id="22" name="圆角矩形 21"/>
            <p:cNvSpPr/>
            <p:nvPr/>
          </p:nvSpPr>
          <p:spPr>
            <a:xfrm>
              <a:off x="1527976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02948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026469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252496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91"/>
          <p:cNvGrpSpPr/>
          <p:nvPr/>
        </p:nvGrpSpPr>
        <p:grpSpPr>
          <a:xfrm>
            <a:off x="6357950" y="4381560"/>
            <a:ext cx="1852670" cy="357190"/>
            <a:chOff x="1029483" y="4572014"/>
            <a:chExt cx="1852670" cy="357190"/>
          </a:xfrm>
        </p:grpSpPr>
        <p:sp>
          <p:nvSpPr>
            <p:cNvPr id="27" name="圆角矩形 26"/>
            <p:cNvSpPr/>
            <p:nvPr/>
          </p:nvSpPr>
          <p:spPr>
            <a:xfrm>
              <a:off x="1527976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02948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026469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52496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6270885" y="1943428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4"/>
          <p:cNvSpPr txBox="1">
            <a:spLocks noChangeArrowheads="1"/>
          </p:cNvSpPr>
          <p:nvPr/>
        </p:nvSpPr>
        <p:spPr bwMode="auto">
          <a:xfrm>
            <a:off x="6317066" y="1586238"/>
            <a:ext cx="2071702" cy="32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All        Download        Widget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86116" y="2000246"/>
            <a:ext cx="2448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214818"/>
                </a:solidFill>
                <a:latin typeface="Century Gothic" pitchFamily="34" charset="0"/>
              </a:rPr>
              <a:t>THANKS</a:t>
            </a:r>
            <a:endParaRPr lang="zh-CN" altLang="en-US" sz="4800" dirty="0">
              <a:solidFill>
                <a:srgbClr val="214818"/>
              </a:solidFill>
              <a:latin typeface="Century Gothic" pitchFamily="34" charset="0"/>
            </a:endParaRPr>
          </a:p>
        </p:txBody>
      </p:sp>
      <p:pic>
        <p:nvPicPr>
          <p:cNvPr id="6" name="Picture 9" descr="C:\Documents and Settings\sheng.yang\桌面\2012PPT模板\图片1副本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071914" y="4586754"/>
            <a:ext cx="855686" cy="18762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748611" y="4714890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CN" sz="700" dirty="0" smtClean="0">
              <a:solidFill>
                <a:srgbClr val="214818"/>
              </a:solidFill>
            </a:endParaRPr>
          </a:p>
          <a:p>
            <a:pPr algn="ctr"/>
            <a:r>
              <a:rPr lang="en-US" altLang="zh-CN" sz="700" dirty="0" smtClean="0">
                <a:solidFill>
                  <a:srgbClr val="214818"/>
                </a:solidFill>
              </a:rPr>
              <a:t>2012 </a:t>
            </a:r>
            <a:r>
              <a:rPr lang="en-US" altLang="zh-CN" sz="700" dirty="0" err="1" smtClean="0">
                <a:solidFill>
                  <a:srgbClr val="214818"/>
                </a:solidFill>
              </a:rPr>
              <a:t>Tinno</a:t>
            </a:r>
            <a:r>
              <a:rPr lang="en-US" altLang="zh-CN" sz="700" dirty="0" smtClean="0">
                <a:solidFill>
                  <a:srgbClr val="214818"/>
                </a:solidFill>
              </a:rPr>
              <a:t> Mobile All Rights Reserved</a:t>
            </a:r>
            <a:endParaRPr lang="zh-CN" altLang="en-US" sz="700" dirty="0">
              <a:solidFill>
                <a:srgbClr val="21481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720" y="428610"/>
            <a:ext cx="792965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桌面文件夹风格参照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9091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设计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 在面板的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menu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菜单上加入主题设置和桌面编辑、特效、添加到桌面四个功能；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主题设计内容包括壁纸、锁屏样式、桌面图标、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Widget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风格；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桌面编辑允许 调整页面顺序 、添加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\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删除页面 和 设置任意页面为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home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Widget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开发：时钟和天气；数据流量显示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时钟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widget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：点击所有的时钟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widget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都直接进入到闹钟设置界面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技术规划部的屏幕特效整合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主题内容：桌面背景、锁屏背景及风格、应用图标、窗口小部件的样式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主题方向：清新、商务、音乐等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保留长按桌面空白地方弹出壁纸选项框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固定在待机界面的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search bar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去掉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8610"/>
            <a:ext cx="8572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待机界面：屏幕任意位置上滑，滑出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menu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菜单，下滑收起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          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屏幕任意位置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单指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下滑，通知栏滑下，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双指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下滑进入快捷开关下滑，上滑收起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17627" y="0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Launcher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71868" y="1285866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71868" y="1428742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3622902" y="4502147"/>
            <a:ext cx="1924733" cy="357190"/>
            <a:chOff x="1029483" y="4572014"/>
            <a:chExt cx="1924733" cy="357190"/>
          </a:xfrm>
        </p:grpSpPr>
        <p:sp>
          <p:nvSpPr>
            <p:cNvPr id="11" name="圆角矩形 10"/>
            <p:cNvSpPr/>
            <p:nvPr/>
          </p:nvSpPr>
          <p:spPr>
            <a:xfrm>
              <a:off x="1421369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02948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813255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597026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205141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燕尾形 16"/>
          <p:cNvSpPr/>
          <p:nvPr/>
        </p:nvSpPr>
        <p:spPr>
          <a:xfrm rot="16200000">
            <a:off x="4475318" y="4570761"/>
            <a:ext cx="223873" cy="223873"/>
          </a:xfrm>
          <a:prstGeom prst="chevron">
            <a:avLst>
              <a:gd name="adj" fmla="val 6054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692293" y="1644627"/>
            <a:ext cx="1785950" cy="1000132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658933" y="3910380"/>
            <a:ext cx="1852670" cy="357190"/>
            <a:chOff x="1029483" y="4572014"/>
            <a:chExt cx="1852670" cy="357190"/>
          </a:xfrm>
        </p:grpSpPr>
        <p:sp>
          <p:nvSpPr>
            <p:cNvPr id="25" name="圆角矩形 24"/>
            <p:cNvSpPr/>
            <p:nvPr/>
          </p:nvSpPr>
          <p:spPr>
            <a:xfrm>
              <a:off x="1527976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102948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026469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524963" y="4572014"/>
              <a:ext cx="357190" cy="357190"/>
            </a:xfrm>
            <a:prstGeom prst="roundRect">
              <a:avLst>
                <a:gd name="adj" fmla="val 822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" name="直接箭头连接符 29"/>
          <p:cNvCxnSpPr/>
          <p:nvPr/>
        </p:nvCxnSpPr>
        <p:spPr>
          <a:xfrm rot="5400000" flipH="1" flipV="1">
            <a:off x="4429918" y="3499650"/>
            <a:ext cx="571504" cy="1588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4"/>
          <p:cNvSpPr txBox="1">
            <a:spLocks noChangeArrowheads="1"/>
          </p:cNvSpPr>
          <p:nvPr/>
        </p:nvSpPr>
        <p:spPr bwMode="auto">
          <a:xfrm>
            <a:off x="5500694" y="2828287"/>
            <a:ext cx="1214446" cy="5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滑出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menu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菜单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4724130" y="3235569"/>
            <a:ext cx="1714512" cy="0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934176" y="1285866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/>
          <p:nvPr/>
        </p:nvCxnSpPr>
        <p:spPr>
          <a:xfrm rot="16200000" flipH="1">
            <a:off x="3929852" y="3071022"/>
            <a:ext cx="571504" cy="1588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H="1" flipV="1">
            <a:off x="2501886" y="3347200"/>
            <a:ext cx="1714512" cy="0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下箭头标注 91"/>
          <p:cNvSpPr/>
          <p:nvPr/>
        </p:nvSpPr>
        <p:spPr>
          <a:xfrm>
            <a:off x="995713" y="1428742"/>
            <a:ext cx="1903726" cy="3357586"/>
          </a:xfrm>
          <a:prstGeom prst="downArrowCallout">
            <a:avLst>
              <a:gd name="adj1" fmla="val 3901"/>
              <a:gd name="adj2" fmla="val 4423"/>
              <a:gd name="adj3" fmla="val 6439"/>
              <a:gd name="adj4" fmla="val 95018"/>
            </a:avLst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14"/>
          <p:cNvSpPr txBox="1">
            <a:spLocks noChangeArrowheads="1"/>
          </p:cNvSpPr>
          <p:nvPr/>
        </p:nvSpPr>
        <p:spPr bwMode="auto">
          <a:xfrm>
            <a:off x="1340353" y="2786064"/>
            <a:ext cx="1214446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通知栏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934176" y="1428742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6429388" y="1357304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/>
        </p:nvCxnSpPr>
        <p:spPr>
          <a:xfrm>
            <a:off x="6429388" y="1500180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/>
        </p:nvSpPr>
        <p:spPr>
          <a:xfrm>
            <a:off x="6549813" y="1716065"/>
            <a:ext cx="1785950" cy="1000132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6572264" y="3523325"/>
            <a:ext cx="1643074" cy="1477317"/>
            <a:chOff x="6572264" y="3523325"/>
            <a:chExt cx="1643074" cy="1477317"/>
          </a:xfrm>
        </p:grpSpPr>
        <p:sp>
          <p:nvSpPr>
            <p:cNvPr id="80" name="圆角矩形 79"/>
            <p:cNvSpPr/>
            <p:nvPr/>
          </p:nvSpPr>
          <p:spPr>
            <a:xfrm>
              <a:off x="6675228" y="3571882"/>
              <a:ext cx="1540110" cy="1330709"/>
            </a:xfrm>
            <a:prstGeom prst="roundRect">
              <a:avLst>
                <a:gd name="adj" fmla="val 448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TextBox 14"/>
            <p:cNvSpPr txBox="1">
              <a:spLocks noChangeArrowheads="1"/>
            </p:cNvSpPr>
            <p:nvPr/>
          </p:nvSpPr>
          <p:spPr bwMode="auto">
            <a:xfrm>
              <a:off x="6572264" y="3523325"/>
              <a:ext cx="1643074" cy="1477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82871" tIns="91435" rIns="182871" bIns="91435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添加到桌面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桌面编辑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主题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壁纸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管理应用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系统设置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特效设置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5917837" y="1285866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28610"/>
            <a:ext cx="857256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下滑界面：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tab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方式显示通知栏和开关，左右滑动切换，切换效果可保留原生态的翻转效果；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底色：设计师根据设计风格确定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17627" y="0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Launcher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71868" y="1285866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71868" y="1428742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934176" y="1285866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下箭头标注 91"/>
          <p:cNvSpPr/>
          <p:nvPr/>
        </p:nvSpPr>
        <p:spPr>
          <a:xfrm>
            <a:off x="995713" y="1428742"/>
            <a:ext cx="1903726" cy="3357586"/>
          </a:xfrm>
          <a:prstGeom prst="downArrowCallout">
            <a:avLst>
              <a:gd name="adj1" fmla="val 3901"/>
              <a:gd name="adj2" fmla="val 4423"/>
              <a:gd name="adj3" fmla="val 6439"/>
              <a:gd name="adj4" fmla="val 95018"/>
            </a:avLst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14"/>
          <p:cNvSpPr txBox="1">
            <a:spLocks noChangeArrowheads="1"/>
          </p:cNvSpPr>
          <p:nvPr/>
        </p:nvSpPr>
        <p:spPr bwMode="auto">
          <a:xfrm>
            <a:off x="1340353" y="2786064"/>
            <a:ext cx="1214446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通知栏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934176" y="1428742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:\Pictures\Screenshots\Screenshot_2013-03-13-18-18-29.png"/>
          <p:cNvPicPr>
            <a:picLocks noChangeAspect="1" noChangeArrowheads="1"/>
          </p:cNvPicPr>
          <p:nvPr/>
        </p:nvPicPr>
        <p:blipFill>
          <a:blip r:embed="rId2"/>
          <a:srcRect b="8160"/>
          <a:stretch>
            <a:fillRect/>
          </a:stretch>
        </p:blipFill>
        <p:spPr bwMode="auto">
          <a:xfrm>
            <a:off x="5929322" y="1285866"/>
            <a:ext cx="2023419" cy="3306231"/>
          </a:xfrm>
          <a:prstGeom prst="rect">
            <a:avLst/>
          </a:prstGeom>
          <a:noFill/>
        </p:spPr>
      </p:pic>
      <p:pic>
        <p:nvPicPr>
          <p:cNvPr id="1027" name="Picture 3" descr="F:\Pictures\Screenshots\Screenshot_2013-03-13-18-18-20.png"/>
          <p:cNvPicPr>
            <a:picLocks noChangeAspect="1" noChangeArrowheads="1"/>
          </p:cNvPicPr>
          <p:nvPr/>
        </p:nvPicPr>
        <p:blipFill>
          <a:blip r:embed="rId3"/>
          <a:srcRect b="90705"/>
          <a:stretch>
            <a:fillRect/>
          </a:stretch>
        </p:blipFill>
        <p:spPr bwMode="auto">
          <a:xfrm>
            <a:off x="3571868" y="1428742"/>
            <a:ext cx="2026800" cy="335163"/>
          </a:xfrm>
          <a:prstGeom prst="rect">
            <a:avLst/>
          </a:prstGeom>
          <a:noFill/>
        </p:spPr>
      </p:pic>
      <p:sp>
        <p:nvSpPr>
          <p:cNvPr id="36" name="TextBox 14"/>
          <p:cNvSpPr txBox="1">
            <a:spLocks noChangeArrowheads="1"/>
          </p:cNvSpPr>
          <p:nvPr/>
        </p:nvSpPr>
        <p:spPr bwMode="auto">
          <a:xfrm>
            <a:off x="3643306" y="4572014"/>
            <a:ext cx="1857388" cy="30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通知                          开关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连接符 37"/>
          <p:cNvCxnSpPr>
            <a:stCxn id="36" idx="0"/>
            <a:endCxn id="36" idx="2"/>
          </p:cNvCxnSpPr>
          <p:nvPr/>
        </p:nvCxnSpPr>
        <p:spPr>
          <a:xfrm rot="16200000" flipH="1">
            <a:off x="4418117" y="4725897"/>
            <a:ext cx="30776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0800000" flipV="1">
            <a:off x="3709124" y="4879780"/>
            <a:ext cx="720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4"/>
          <p:cNvSpPr txBox="1">
            <a:spLocks noChangeArrowheads="1"/>
          </p:cNvSpPr>
          <p:nvPr/>
        </p:nvSpPr>
        <p:spPr bwMode="auto">
          <a:xfrm>
            <a:off x="3643306" y="4357700"/>
            <a:ext cx="1857388" cy="30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中国移动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en-US" altLang="zh-CN" sz="800" dirty="0" err="1" smtClean="0">
                <a:latin typeface="微软雅黑" pitchFamily="34" charset="-122"/>
                <a:ea typeface="微软雅黑" pitchFamily="34" charset="-122"/>
              </a:rPr>
              <a:t>Gotpne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3" name="Picture 2" descr="F:\Pictures\Screenshots\Screenshot_2013-03-13-18-18-29.png"/>
          <p:cNvPicPr>
            <a:picLocks noChangeAspect="1" noChangeArrowheads="1"/>
          </p:cNvPicPr>
          <p:nvPr/>
        </p:nvPicPr>
        <p:blipFill>
          <a:blip r:embed="rId2"/>
          <a:srcRect l="72761" t="1478" r="14010" b="92945"/>
          <a:stretch>
            <a:fillRect/>
          </a:stretch>
        </p:blipFill>
        <p:spPr bwMode="auto">
          <a:xfrm>
            <a:off x="5286380" y="1500180"/>
            <a:ext cx="285752" cy="214314"/>
          </a:xfrm>
          <a:prstGeom prst="rect">
            <a:avLst/>
          </a:prstGeom>
          <a:noFill/>
        </p:spPr>
      </p:pic>
      <p:pic>
        <p:nvPicPr>
          <p:cNvPr id="44" name="Picture 2" descr="F:\Pictures\Screenshots\Screenshot_2013-03-13-18-18-29.png"/>
          <p:cNvPicPr>
            <a:picLocks noChangeAspect="1" noChangeArrowheads="1"/>
          </p:cNvPicPr>
          <p:nvPr/>
        </p:nvPicPr>
        <p:blipFill>
          <a:blip r:embed="rId2"/>
          <a:srcRect l="59532" t="-381" r="14010" b="92945"/>
          <a:stretch>
            <a:fillRect/>
          </a:stretch>
        </p:blipFill>
        <p:spPr bwMode="auto">
          <a:xfrm>
            <a:off x="7358082" y="1285866"/>
            <a:ext cx="571504" cy="285752"/>
          </a:xfrm>
          <a:prstGeom prst="rect">
            <a:avLst/>
          </a:prstGeom>
          <a:noFill/>
        </p:spPr>
      </p:pic>
      <p:sp>
        <p:nvSpPr>
          <p:cNvPr id="45" name="TextBox 14"/>
          <p:cNvSpPr txBox="1">
            <a:spLocks noChangeArrowheads="1"/>
          </p:cNvSpPr>
          <p:nvPr/>
        </p:nvSpPr>
        <p:spPr bwMode="auto">
          <a:xfrm>
            <a:off x="6011266" y="4572014"/>
            <a:ext cx="1857388" cy="30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通知                          开关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6" name="直接连接符 45"/>
          <p:cNvCxnSpPr>
            <a:stCxn id="45" idx="0"/>
            <a:endCxn id="45" idx="2"/>
          </p:cNvCxnSpPr>
          <p:nvPr/>
        </p:nvCxnSpPr>
        <p:spPr>
          <a:xfrm rot="16200000" flipH="1">
            <a:off x="6786077" y="4725897"/>
            <a:ext cx="30776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rot="10800000" flipV="1">
            <a:off x="7072330" y="4879780"/>
            <a:ext cx="720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25676" y="1400935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025676" y="1543811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1146101" y="1759696"/>
            <a:ext cx="1785950" cy="1000132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928794" y="3429006"/>
            <a:ext cx="1571636" cy="571504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521531" y="1400935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0" y="428610"/>
            <a:ext cx="85725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待机界面：触摸按键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menu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菜单中，增加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桌面编辑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主题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、“添加到桌面”和“特效”；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特效：整合技术规划部的待机和功能表转场效果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双指对滑实现桌面编辑功能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3521531" y="1543811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/>
          <p:cNvSpPr txBox="1">
            <a:spLocks noChangeArrowheads="1"/>
          </p:cNvSpPr>
          <p:nvPr/>
        </p:nvSpPr>
        <p:spPr bwMode="auto">
          <a:xfrm>
            <a:off x="6000728" y="1071552"/>
            <a:ext cx="2143172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拖动到上方删除页面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658132" y="1928808"/>
            <a:ext cx="1753598" cy="742187"/>
            <a:chOff x="3643306" y="1785932"/>
            <a:chExt cx="1753598" cy="742187"/>
          </a:xfrm>
        </p:grpSpPr>
        <p:sp>
          <p:nvSpPr>
            <p:cNvPr id="38" name="矩形 37"/>
            <p:cNvSpPr/>
            <p:nvPr/>
          </p:nvSpPr>
          <p:spPr>
            <a:xfrm>
              <a:off x="4250529" y="1785932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643306" y="1785932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857752" y="1785932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58132" y="2873353"/>
            <a:ext cx="1753598" cy="742187"/>
            <a:chOff x="3643306" y="2720428"/>
            <a:chExt cx="1753598" cy="742187"/>
          </a:xfrm>
        </p:grpSpPr>
        <p:sp>
          <p:nvSpPr>
            <p:cNvPr id="26" name="矩形 25"/>
            <p:cNvSpPr/>
            <p:nvPr/>
          </p:nvSpPr>
          <p:spPr>
            <a:xfrm>
              <a:off x="4250529" y="2720428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643306" y="2720428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4857752" y="2720428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58132" y="3817897"/>
            <a:ext cx="1753598" cy="742187"/>
            <a:chOff x="3643306" y="3675021"/>
            <a:chExt cx="1753598" cy="742187"/>
          </a:xfrm>
        </p:grpSpPr>
        <p:sp>
          <p:nvSpPr>
            <p:cNvPr id="56" name="加号 55"/>
            <p:cNvSpPr/>
            <p:nvPr/>
          </p:nvSpPr>
          <p:spPr>
            <a:xfrm>
              <a:off x="4984452" y="3903914"/>
              <a:ext cx="285752" cy="284400"/>
            </a:xfrm>
            <a:prstGeom prst="mathPlus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250529" y="3675021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643306" y="3675021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857752" y="3675021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6016668" y="1400935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6016668" y="1543811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6153269" y="1928808"/>
            <a:ext cx="1753598" cy="742187"/>
            <a:chOff x="3643306" y="1785932"/>
            <a:chExt cx="1753598" cy="742187"/>
          </a:xfrm>
        </p:grpSpPr>
        <p:sp>
          <p:nvSpPr>
            <p:cNvPr id="40" name="矩形 39"/>
            <p:cNvSpPr/>
            <p:nvPr/>
          </p:nvSpPr>
          <p:spPr>
            <a:xfrm>
              <a:off x="4250529" y="1785932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3643306" y="1785932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857752" y="1785932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53269" y="2873353"/>
            <a:ext cx="1753598" cy="742187"/>
            <a:chOff x="3643306" y="2720428"/>
            <a:chExt cx="1753598" cy="742187"/>
          </a:xfrm>
        </p:grpSpPr>
        <p:sp>
          <p:nvSpPr>
            <p:cNvPr id="44" name="矩形 43"/>
            <p:cNvSpPr/>
            <p:nvPr/>
          </p:nvSpPr>
          <p:spPr>
            <a:xfrm>
              <a:off x="4250529" y="2720428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643306" y="2720428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857752" y="2720428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153269" y="3817897"/>
            <a:ext cx="1753598" cy="742187"/>
            <a:chOff x="3643306" y="3675021"/>
            <a:chExt cx="1753598" cy="742187"/>
          </a:xfrm>
        </p:grpSpPr>
        <p:sp>
          <p:nvSpPr>
            <p:cNvPr id="48" name="加号 47"/>
            <p:cNvSpPr/>
            <p:nvPr/>
          </p:nvSpPr>
          <p:spPr>
            <a:xfrm>
              <a:off x="4984452" y="3903914"/>
              <a:ext cx="285752" cy="284400"/>
            </a:xfrm>
            <a:prstGeom prst="mathPlus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250529" y="3675021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643306" y="3675021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4857752" y="3675021"/>
              <a:ext cx="539152" cy="74218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944657" y="1571056"/>
            <a:ext cx="170822" cy="267792"/>
            <a:chOff x="6913266" y="1571056"/>
            <a:chExt cx="170822" cy="267792"/>
          </a:xfrm>
        </p:grpSpPr>
        <p:sp>
          <p:nvSpPr>
            <p:cNvPr id="63" name="圆角矩形 62"/>
            <p:cNvSpPr/>
            <p:nvPr/>
          </p:nvSpPr>
          <p:spPr>
            <a:xfrm>
              <a:off x="6926384" y="1643056"/>
              <a:ext cx="144586" cy="19579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6913266" y="1607736"/>
              <a:ext cx="170822" cy="45719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963508" y="1571056"/>
              <a:ext cx="70339" cy="7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144076" y="3639188"/>
            <a:ext cx="1643074" cy="1477317"/>
            <a:chOff x="6572264" y="3523325"/>
            <a:chExt cx="1643074" cy="1477317"/>
          </a:xfrm>
        </p:grpSpPr>
        <p:sp>
          <p:nvSpPr>
            <p:cNvPr id="53" name="圆角矩形 52"/>
            <p:cNvSpPr/>
            <p:nvPr/>
          </p:nvSpPr>
          <p:spPr>
            <a:xfrm>
              <a:off x="6675228" y="3571882"/>
              <a:ext cx="1540110" cy="1330709"/>
            </a:xfrm>
            <a:prstGeom prst="roundRect">
              <a:avLst>
                <a:gd name="adj" fmla="val 448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14"/>
            <p:cNvSpPr txBox="1">
              <a:spLocks noChangeArrowheads="1"/>
            </p:cNvSpPr>
            <p:nvPr/>
          </p:nvSpPr>
          <p:spPr bwMode="auto">
            <a:xfrm>
              <a:off x="6572264" y="3523325"/>
              <a:ext cx="1643074" cy="1477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82871" tIns="91435" rIns="182871" bIns="91435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添加到桌面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桌面编辑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主题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壁纸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管理应用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系统设置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特效设置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55" name="直接箭头连接符 54"/>
          <p:cNvCxnSpPr/>
          <p:nvPr/>
        </p:nvCxnSpPr>
        <p:spPr>
          <a:xfrm rot="5400000">
            <a:off x="2214546" y="3071816"/>
            <a:ext cx="214314" cy="71438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endCxn id="59" idx="1"/>
          </p:cNvCxnSpPr>
          <p:nvPr/>
        </p:nvCxnSpPr>
        <p:spPr>
          <a:xfrm rot="5400000" flipH="1" flipV="1">
            <a:off x="2184115" y="3399371"/>
            <a:ext cx="202945" cy="793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 descr="Untitled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2928940"/>
            <a:ext cx="653369" cy="738707"/>
          </a:xfrm>
          <a:prstGeom prst="rect">
            <a:avLst/>
          </a:prstGeom>
        </p:spPr>
      </p:pic>
      <p:cxnSp>
        <p:nvCxnSpPr>
          <p:cNvPr id="62" name="直接箭头连接符 61"/>
          <p:cNvCxnSpPr/>
          <p:nvPr/>
        </p:nvCxnSpPr>
        <p:spPr>
          <a:xfrm>
            <a:off x="2357422" y="3286130"/>
            <a:ext cx="1143008" cy="71438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9733" y="1142990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279733" y="1285866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00158" y="1501751"/>
            <a:ext cx="1785950" cy="1000132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780063" y="1142990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2791517" y="2857502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4"/>
          <p:cNvSpPr txBox="1">
            <a:spLocks noChangeArrowheads="1"/>
          </p:cNvSpPr>
          <p:nvPr/>
        </p:nvSpPr>
        <p:spPr bwMode="auto">
          <a:xfrm>
            <a:off x="2708626" y="2571750"/>
            <a:ext cx="222056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程序         快捷方式        小部件 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2811382" y="2857502"/>
            <a:ext cx="540186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5214942" y="1142990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>
            <a:off x="5222481" y="2857502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14"/>
          <p:cNvSpPr txBox="1">
            <a:spLocks noChangeArrowheads="1"/>
          </p:cNvSpPr>
          <p:nvPr/>
        </p:nvSpPr>
        <p:spPr bwMode="auto">
          <a:xfrm>
            <a:off x="5139590" y="2571750"/>
            <a:ext cx="2258367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程序        快捷方式        小部件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14"/>
          <p:cNvSpPr txBox="1">
            <a:spLocks noChangeArrowheads="1"/>
          </p:cNvSpPr>
          <p:nvPr/>
        </p:nvSpPr>
        <p:spPr bwMode="auto">
          <a:xfrm>
            <a:off x="5143504" y="3429006"/>
            <a:ext cx="857256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文件夹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V="1">
            <a:off x="5960640" y="2857502"/>
            <a:ext cx="540186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圆角矩形 78"/>
          <p:cNvSpPr/>
          <p:nvPr/>
        </p:nvSpPr>
        <p:spPr>
          <a:xfrm>
            <a:off x="5393537" y="3071816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14"/>
          <p:cNvSpPr txBox="1">
            <a:spLocks noChangeArrowheads="1"/>
          </p:cNvSpPr>
          <p:nvPr/>
        </p:nvSpPr>
        <p:spPr bwMode="auto">
          <a:xfrm>
            <a:off x="5832410" y="3429006"/>
            <a:ext cx="73985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书签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6007754" y="3071816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4"/>
          <p:cNvSpPr txBox="1">
            <a:spLocks noChangeArrowheads="1"/>
          </p:cNvSpPr>
          <p:nvPr/>
        </p:nvSpPr>
        <p:spPr bwMode="auto">
          <a:xfrm>
            <a:off x="5279657" y="4362084"/>
            <a:ext cx="857256" cy="49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直接发送短信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5458252" y="3933456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102"/>
          <p:cNvGrpSpPr/>
          <p:nvPr/>
        </p:nvGrpSpPr>
        <p:grpSpPr>
          <a:xfrm>
            <a:off x="3603509" y="4614392"/>
            <a:ext cx="379908" cy="71438"/>
            <a:chOff x="3357554" y="4572014"/>
            <a:chExt cx="379908" cy="71438"/>
          </a:xfrm>
        </p:grpSpPr>
        <p:sp>
          <p:nvSpPr>
            <p:cNvPr id="100" name="椭圆 99"/>
            <p:cNvSpPr/>
            <p:nvPr/>
          </p:nvSpPr>
          <p:spPr>
            <a:xfrm>
              <a:off x="3357554" y="4572014"/>
              <a:ext cx="71438" cy="7143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3511789" y="4572014"/>
              <a:ext cx="71438" cy="714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3666024" y="4572014"/>
              <a:ext cx="71438" cy="714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4" name="直接连接符 103"/>
          <p:cNvCxnSpPr/>
          <p:nvPr/>
        </p:nvCxnSpPr>
        <p:spPr>
          <a:xfrm>
            <a:off x="2771114" y="1285866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228281" y="1285866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4"/>
          <p:cNvSpPr txBox="1">
            <a:spLocks noChangeArrowheads="1"/>
          </p:cNvSpPr>
          <p:nvPr/>
        </p:nvSpPr>
        <p:spPr bwMode="auto">
          <a:xfrm>
            <a:off x="6429388" y="3429006"/>
            <a:ext cx="742358" cy="49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直接拨打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" name="圆角矩形 136"/>
          <p:cNvSpPr/>
          <p:nvPr/>
        </p:nvSpPr>
        <p:spPr>
          <a:xfrm>
            <a:off x="6621972" y="3071816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14"/>
          <p:cNvSpPr txBox="1">
            <a:spLocks noChangeArrowheads="1"/>
          </p:cNvSpPr>
          <p:nvPr/>
        </p:nvSpPr>
        <p:spPr bwMode="auto">
          <a:xfrm>
            <a:off x="2615228" y="3311250"/>
            <a:ext cx="857256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电话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2865261" y="2979181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14"/>
          <p:cNvSpPr txBox="1">
            <a:spLocks noChangeArrowheads="1"/>
          </p:cNvSpPr>
          <p:nvPr/>
        </p:nvSpPr>
        <p:spPr bwMode="auto">
          <a:xfrm>
            <a:off x="3143240" y="3311250"/>
            <a:ext cx="857256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联系人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352321" y="2979181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14"/>
          <p:cNvSpPr txBox="1">
            <a:spLocks noChangeArrowheads="1"/>
          </p:cNvSpPr>
          <p:nvPr/>
        </p:nvSpPr>
        <p:spPr bwMode="auto">
          <a:xfrm>
            <a:off x="3714744" y="3311250"/>
            <a:ext cx="670888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信息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39381" y="2979181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4326441" y="2979181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14"/>
          <p:cNvSpPr txBox="1">
            <a:spLocks noChangeArrowheads="1"/>
          </p:cNvSpPr>
          <p:nvPr/>
        </p:nvSpPr>
        <p:spPr bwMode="auto">
          <a:xfrm>
            <a:off x="4146823" y="3311250"/>
            <a:ext cx="670888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日历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14"/>
          <p:cNvSpPr txBox="1">
            <a:spLocks noChangeArrowheads="1"/>
          </p:cNvSpPr>
          <p:nvPr/>
        </p:nvSpPr>
        <p:spPr bwMode="auto">
          <a:xfrm>
            <a:off x="2615228" y="4090594"/>
            <a:ext cx="857256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电话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2865261" y="3758525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TextBox 14"/>
          <p:cNvSpPr txBox="1">
            <a:spLocks noChangeArrowheads="1"/>
          </p:cNvSpPr>
          <p:nvPr/>
        </p:nvSpPr>
        <p:spPr bwMode="auto">
          <a:xfrm>
            <a:off x="3143240" y="4090594"/>
            <a:ext cx="857256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联系人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3352321" y="3758525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14"/>
          <p:cNvSpPr txBox="1">
            <a:spLocks noChangeArrowheads="1"/>
          </p:cNvSpPr>
          <p:nvPr/>
        </p:nvSpPr>
        <p:spPr bwMode="auto">
          <a:xfrm>
            <a:off x="3714744" y="4090594"/>
            <a:ext cx="670888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信息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3839381" y="3758525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4326441" y="3758525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TextBox 14"/>
          <p:cNvSpPr txBox="1">
            <a:spLocks noChangeArrowheads="1"/>
          </p:cNvSpPr>
          <p:nvPr/>
        </p:nvSpPr>
        <p:spPr bwMode="auto">
          <a:xfrm>
            <a:off x="4146823" y="4090594"/>
            <a:ext cx="670888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日历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28596" y="3357568"/>
            <a:ext cx="1643074" cy="1477317"/>
            <a:chOff x="6572264" y="3523325"/>
            <a:chExt cx="1643074" cy="1477317"/>
          </a:xfrm>
        </p:grpSpPr>
        <p:sp>
          <p:nvSpPr>
            <p:cNvPr id="92" name="圆角矩形 91"/>
            <p:cNvSpPr/>
            <p:nvPr/>
          </p:nvSpPr>
          <p:spPr>
            <a:xfrm>
              <a:off x="6675228" y="3571882"/>
              <a:ext cx="1540110" cy="1330709"/>
            </a:xfrm>
            <a:prstGeom prst="roundRect">
              <a:avLst>
                <a:gd name="adj" fmla="val 448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TextBox 14"/>
            <p:cNvSpPr txBox="1">
              <a:spLocks noChangeArrowheads="1"/>
            </p:cNvSpPr>
            <p:nvPr/>
          </p:nvSpPr>
          <p:spPr bwMode="auto">
            <a:xfrm>
              <a:off x="6572264" y="3523325"/>
              <a:ext cx="1643074" cy="1477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82871" tIns="91435" rIns="182871" bIns="91435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添加到桌面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桌面编辑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主题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壁纸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管理应用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系统设置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特效设置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7" name="直接箭头连接符 16"/>
          <p:cNvCxnSpPr/>
          <p:nvPr/>
        </p:nvCxnSpPr>
        <p:spPr>
          <a:xfrm flipV="1">
            <a:off x="1357290" y="3216281"/>
            <a:ext cx="1422773" cy="284163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2769252" y="1471763"/>
            <a:ext cx="2026800" cy="928694"/>
            <a:chOff x="500034" y="1500180"/>
            <a:chExt cx="2026800" cy="928694"/>
          </a:xfrm>
        </p:grpSpPr>
        <p:sp>
          <p:nvSpPr>
            <p:cNvPr id="57" name="矩形 56"/>
            <p:cNvSpPr/>
            <p:nvPr/>
          </p:nvSpPr>
          <p:spPr>
            <a:xfrm>
              <a:off x="1184513" y="1500180"/>
              <a:ext cx="642942" cy="928694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00034" y="1500180"/>
              <a:ext cx="642942" cy="92869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883892" y="1500180"/>
              <a:ext cx="642942" cy="92869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205504" y="1471763"/>
            <a:ext cx="2026800" cy="928694"/>
            <a:chOff x="500034" y="1500180"/>
            <a:chExt cx="2026800" cy="928694"/>
          </a:xfrm>
        </p:grpSpPr>
        <p:sp>
          <p:nvSpPr>
            <p:cNvPr id="94" name="矩形 93"/>
            <p:cNvSpPr/>
            <p:nvPr/>
          </p:nvSpPr>
          <p:spPr>
            <a:xfrm>
              <a:off x="1184513" y="1500180"/>
              <a:ext cx="642942" cy="928694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500034" y="1500180"/>
              <a:ext cx="642942" cy="92869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1883892" y="1500180"/>
              <a:ext cx="642942" cy="92869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034" y="1142990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11488" y="2857502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642911" y="4071948"/>
            <a:ext cx="857256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42911" y="3071816"/>
            <a:ext cx="857256" cy="642942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785919" y="3071816"/>
            <a:ext cx="500066" cy="642942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785919" y="4071948"/>
            <a:ext cx="357190" cy="35719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428597" y="2571750"/>
            <a:ext cx="2143140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程序       快捷方式         小部件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428597" y="2822959"/>
            <a:ext cx="857256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Gmail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428597" y="3788215"/>
            <a:ext cx="1071570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电量控制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43043" y="2822959"/>
            <a:ext cx="796172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日历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1564060" y="3788215"/>
            <a:ext cx="1071570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联系人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531353" y="2857502"/>
            <a:ext cx="540186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323480" y="4614392"/>
            <a:ext cx="379908" cy="71438"/>
            <a:chOff x="3357554" y="4572014"/>
            <a:chExt cx="379908" cy="71438"/>
          </a:xfrm>
        </p:grpSpPr>
        <p:sp>
          <p:nvSpPr>
            <p:cNvPr id="19" name="椭圆 18"/>
            <p:cNvSpPr/>
            <p:nvPr/>
          </p:nvSpPr>
          <p:spPr>
            <a:xfrm>
              <a:off x="3357554" y="4572014"/>
              <a:ext cx="71438" cy="7143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11789" y="4572014"/>
              <a:ext cx="71438" cy="714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666024" y="4572014"/>
              <a:ext cx="71438" cy="714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491085" y="1285866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4"/>
          <p:cNvSpPr txBox="1">
            <a:spLocks noChangeArrowheads="1"/>
          </p:cNvSpPr>
          <p:nvPr/>
        </p:nvSpPr>
        <p:spPr bwMode="auto">
          <a:xfrm>
            <a:off x="2928926" y="1785932"/>
            <a:ext cx="1928826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左右滑动查看每个页面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643174" y="2000246"/>
            <a:ext cx="428628" cy="1588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57158" y="1428742"/>
            <a:ext cx="2285558" cy="106324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4"/>
          <p:cNvSpPr txBox="1">
            <a:spLocks noChangeArrowheads="1"/>
          </p:cNvSpPr>
          <p:nvPr/>
        </p:nvSpPr>
        <p:spPr bwMode="auto">
          <a:xfrm>
            <a:off x="2786050" y="3786196"/>
            <a:ext cx="1714512" cy="92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、循环滑动，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、选择一个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widget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点击后添加到上方页面，添加成功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2357422" y="3929072"/>
            <a:ext cx="428628" cy="1588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357158" y="2928940"/>
            <a:ext cx="2285558" cy="185738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2649466" y="3357568"/>
            <a:ext cx="1851096" cy="0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/>
          <p:cNvSpPr txBox="1">
            <a:spLocks noChangeArrowheads="1"/>
          </p:cNvSpPr>
          <p:nvPr/>
        </p:nvSpPr>
        <p:spPr bwMode="auto">
          <a:xfrm>
            <a:off x="4385784" y="2928940"/>
            <a:ext cx="2829422" cy="92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小部件部分滑到最后一页继续滑动切换到程序部分（同原生态的功能表），直接点击“快捷方式”和“小部件”也可以切换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00034" y="1500180"/>
            <a:ext cx="2026800" cy="928694"/>
            <a:chOff x="500034" y="1500180"/>
            <a:chExt cx="2026800" cy="928694"/>
          </a:xfrm>
        </p:grpSpPr>
        <p:sp>
          <p:nvSpPr>
            <p:cNvPr id="9" name="矩形 8"/>
            <p:cNvSpPr/>
            <p:nvPr/>
          </p:nvSpPr>
          <p:spPr>
            <a:xfrm>
              <a:off x="1184513" y="1500180"/>
              <a:ext cx="642942" cy="928694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0034" y="1500180"/>
              <a:ext cx="642942" cy="92869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883892" y="1500180"/>
              <a:ext cx="642942" cy="92869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2" name="直接箭头连接符 31"/>
          <p:cNvCxnSpPr/>
          <p:nvPr/>
        </p:nvCxnSpPr>
        <p:spPr>
          <a:xfrm flipV="1">
            <a:off x="1428728" y="1285866"/>
            <a:ext cx="2786082" cy="571504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4"/>
          <p:cNvSpPr txBox="1">
            <a:spLocks noChangeArrowheads="1"/>
          </p:cNvSpPr>
          <p:nvPr/>
        </p:nvSpPr>
        <p:spPr bwMode="auto">
          <a:xfrm>
            <a:off x="4071934" y="1000114"/>
            <a:ext cx="3429024" cy="73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中间位置为固定选中页面区域，滑到此位置的页面即为选中状态，自动将选中的程序（或快捷方式、小部件）添加到此页面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1868" y="1214428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585207" y="1357304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0" y="428610"/>
            <a:ext cx="857256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特效：分桌面特效和功能表特效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57224" y="1214428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57224" y="1357304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977649" y="1573189"/>
            <a:ext cx="1785950" cy="1000132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箭头连接符 74"/>
          <p:cNvCxnSpPr/>
          <p:nvPr/>
        </p:nvCxnSpPr>
        <p:spPr>
          <a:xfrm flipV="1">
            <a:off x="5072066" y="2285998"/>
            <a:ext cx="928694" cy="71438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5903086" y="1214428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/>
          <p:cNvCxnSpPr/>
          <p:nvPr/>
        </p:nvCxnSpPr>
        <p:spPr>
          <a:xfrm>
            <a:off x="5916425" y="1357304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5916425" y="1748413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14"/>
          <p:cNvSpPr txBox="1">
            <a:spLocks noChangeArrowheads="1"/>
          </p:cNvSpPr>
          <p:nvPr/>
        </p:nvSpPr>
        <p:spPr bwMode="auto">
          <a:xfrm>
            <a:off x="5929322" y="1428742"/>
            <a:ext cx="128588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桌面特效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14"/>
          <p:cNvSpPr txBox="1">
            <a:spLocks noChangeArrowheads="1"/>
          </p:cNvSpPr>
          <p:nvPr/>
        </p:nvSpPr>
        <p:spPr bwMode="auto">
          <a:xfrm>
            <a:off x="5929322" y="1848141"/>
            <a:ext cx="1285884" cy="129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默认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盒子内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翻转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7643834" y="2000246"/>
            <a:ext cx="180000" cy="18000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7643834" y="2267629"/>
            <a:ext cx="180000" cy="18000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7643834" y="2528887"/>
            <a:ext cx="180000" cy="18000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7643834" y="2810240"/>
            <a:ext cx="180000" cy="180000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5916425" y="4500576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14"/>
          <p:cNvSpPr txBox="1">
            <a:spLocks noChangeArrowheads="1"/>
          </p:cNvSpPr>
          <p:nvPr/>
        </p:nvSpPr>
        <p:spPr bwMode="auto">
          <a:xfrm>
            <a:off x="6286512" y="4519222"/>
            <a:ext cx="128588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取消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003615" y="3404139"/>
            <a:ext cx="1643074" cy="1477317"/>
            <a:chOff x="6572264" y="3523325"/>
            <a:chExt cx="1643074" cy="1477317"/>
          </a:xfrm>
        </p:grpSpPr>
        <p:sp>
          <p:nvSpPr>
            <p:cNvPr id="36" name="圆角矩形 35"/>
            <p:cNvSpPr/>
            <p:nvPr/>
          </p:nvSpPr>
          <p:spPr>
            <a:xfrm>
              <a:off x="6675228" y="3571882"/>
              <a:ext cx="1540110" cy="1330709"/>
            </a:xfrm>
            <a:prstGeom prst="roundRect">
              <a:avLst>
                <a:gd name="adj" fmla="val 448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TextBox 14"/>
            <p:cNvSpPr txBox="1">
              <a:spLocks noChangeArrowheads="1"/>
            </p:cNvSpPr>
            <p:nvPr/>
          </p:nvSpPr>
          <p:spPr bwMode="auto">
            <a:xfrm>
              <a:off x="6572264" y="3523325"/>
              <a:ext cx="1643074" cy="1477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82871" tIns="91435" rIns="182871" bIns="91435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添加到桌面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桌面编辑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主题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壁纸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管理应用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系统设置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特效设置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52" name="直接箭头连接符 51"/>
          <p:cNvCxnSpPr/>
          <p:nvPr/>
        </p:nvCxnSpPr>
        <p:spPr>
          <a:xfrm flipV="1">
            <a:off x="1785918" y="3429006"/>
            <a:ext cx="1857388" cy="1214446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565111" y="1748413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4"/>
          <p:cNvSpPr txBox="1">
            <a:spLocks noChangeArrowheads="1"/>
          </p:cNvSpPr>
          <p:nvPr/>
        </p:nvSpPr>
        <p:spPr bwMode="auto">
          <a:xfrm>
            <a:off x="3578008" y="1428742"/>
            <a:ext cx="128588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特效设置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14"/>
          <p:cNvSpPr txBox="1">
            <a:spLocks noChangeArrowheads="1"/>
          </p:cNvSpPr>
          <p:nvPr/>
        </p:nvSpPr>
        <p:spPr bwMode="auto">
          <a:xfrm>
            <a:off x="3640954" y="1848141"/>
            <a:ext cx="1859740" cy="129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上下滑动手势开关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桌面屏幕切换特效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功能表进出特效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功能表页面切换特效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034" y="1357304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00034" y="1500180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712377" y="1998674"/>
            <a:ext cx="714380" cy="1166557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428610"/>
            <a:ext cx="8572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 主题：增加“自定义主题”；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更换主题不能影响用户自定义的待机界面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，仅换图片；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00034" y="1858945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00034" y="1857370"/>
            <a:ext cx="1007219" cy="1575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1492960" y="1531900"/>
            <a:ext cx="1071569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自定义主题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461920" y="1531900"/>
            <a:ext cx="1071569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主题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080571" y="2133074"/>
            <a:ext cx="18000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4"/>
          <p:cNvSpPr txBox="1">
            <a:spLocks noChangeArrowheads="1"/>
          </p:cNvSpPr>
          <p:nvPr/>
        </p:nvSpPr>
        <p:spPr bwMode="auto">
          <a:xfrm>
            <a:off x="3856368" y="1853448"/>
            <a:ext cx="100138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自定义解锁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4"/>
          <p:cNvSpPr txBox="1">
            <a:spLocks noChangeArrowheads="1"/>
          </p:cNvSpPr>
          <p:nvPr/>
        </p:nvSpPr>
        <p:spPr bwMode="auto">
          <a:xfrm>
            <a:off x="693321" y="2857502"/>
            <a:ext cx="752493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默认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624916" y="1998674"/>
            <a:ext cx="714380" cy="1166557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4"/>
          <p:cNvSpPr txBox="1">
            <a:spLocks noChangeArrowheads="1"/>
          </p:cNvSpPr>
          <p:nvPr/>
        </p:nvSpPr>
        <p:spPr bwMode="auto">
          <a:xfrm>
            <a:off x="1535351" y="2857502"/>
            <a:ext cx="893510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金属质感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83815" y="2071685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696354" y="2071685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12377" y="3286130"/>
            <a:ext cx="714380" cy="1166557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4"/>
          <p:cNvSpPr txBox="1">
            <a:spLocks noChangeArrowheads="1"/>
          </p:cNvSpPr>
          <p:nvPr/>
        </p:nvSpPr>
        <p:spPr bwMode="auto">
          <a:xfrm>
            <a:off x="693321" y="4144958"/>
            <a:ext cx="752493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小清新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24916" y="3286130"/>
            <a:ext cx="714380" cy="1166557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14"/>
          <p:cNvSpPr txBox="1">
            <a:spLocks noChangeArrowheads="1"/>
          </p:cNvSpPr>
          <p:nvPr/>
        </p:nvSpPr>
        <p:spPr bwMode="auto">
          <a:xfrm>
            <a:off x="1535351" y="4144958"/>
            <a:ext cx="893510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音乐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783815" y="3359141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696354" y="3359141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波形 39"/>
          <p:cNvSpPr/>
          <p:nvPr/>
        </p:nvSpPr>
        <p:spPr>
          <a:xfrm>
            <a:off x="1643042" y="3361034"/>
            <a:ext cx="714380" cy="214314"/>
          </a:xfrm>
          <a:prstGeom prst="wav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14"/>
          <p:cNvSpPr txBox="1">
            <a:spLocks noChangeArrowheads="1"/>
          </p:cNvSpPr>
          <p:nvPr/>
        </p:nvSpPr>
        <p:spPr bwMode="auto">
          <a:xfrm>
            <a:off x="1554348" y="3291629"/>
            <a:ext cx="92869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正在使用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14"/>
          <p:cNvSpPr txBox="1">
            <a:spLocks noChangeArrowheads="1"/>
          </p:cNvSpPr>
          <p:nvPr/>
        </p:nvSpPr>
        <p:spPr bwMode="auto">
          <a:xfrm>
            <a:off x="2643174" y="3289596"/>
            <a:ext cx="1000132" cy="73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标识当前使用的主题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357422" y="3503910"/>
            <a:ext cx="428628" cy="1588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976764" y="1357304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3976764" y="1500180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6764" y="1858945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000628" y="1857370"/>
            <a:ext cx="1007219" cy="1575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4"/>
          <p:cNvSpPr txBox="1">
            <a:spLocks noChangeArrowheads="1"/>
          </p:cNvSpPr>
          <p:nvPr/>
        </p:nvSpPr>
        <p:spPr bwMode="auto">
          <a:xfrm>
            <a:off x="4969690" y="1531900"/>
            <a:ext cx="1071569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自定义主题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14"/>
          <p:cNvSpPr txBox="1">
            <a:spLocks noChangeArrowheads="1"/>
          </p:cNvSpPr>
          <p:nvPr/>
        </p:nvSpPr>
        <p:spPr bwMode="auto">
          <a:xfrm>
            <a:off x="3938650" y="1531900"/>
            <a:ext cx="1071569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主题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4080571" y="3137128"/>
            <a:ext cx="18000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4"/>
          <p:cNvSpPr txBox="1">
            <a:spLocks noChangeArrowheads="1"/>
          </p:cNvSpPr>
          <p:nvPr/>
        </p:nvSpPr>
        <p:spPr bwMode="auto">
          <a:xfrm>
            <a:off x="3856368" y="2857502"/>
            <a:ext cx="100138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自定义桌面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4143372" y="2302512"/>
            <a:ext cx="795953" cy="500066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14"/>
          <p:cNvSpPr txBox="1">
            <a:spLocks noChangeArrowheads="1"/>
          </p:cNvSpPr>
          <p:nvPr/>
        </p:nvSpPr>
        <p:spPr bwMode="auto">
          <a:xfrm>
            <a:off x="3982369" y="2321718"/>
            <a:ext cx="1122988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锁屏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默认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4090061" y="3364967"/>
            <a:ext cx="795953" cy="500066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14"/>
          <p:cNvSpPr txBox="1">
            <a:spLocks noChangeArrowheads="1"/>
          </p:cNvSpPr>
          <p:nvPr/>
        </p:nvSpPr>
        <p:spPr bwMode="auto">
          <a:xfrm>
            <a:off x="3929058" y="3384173"/>
            <a:ext cx="1122988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图标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默认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5034606" y="3364967"/>
            <a:ext cx="795953" cy="500066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14"/>
          <p:cNvSpPr txBox="1">
            <a:spLocks noChangeArrowheads="1"/>
          </p:cNvSpPr>
          <p:nvPr/>
        </p:nvSpPr>
        <p:spPr bwMode="auto">
          <a:xfrm>
            <a:off x="4873603" y="3384173"/>
            <a:ext cx="1122988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桌面壁纸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默认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>
            <a:off x="4714876" y="2643188"/>
            <a:ext cx="1643347" cy="514116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/>
          <p:cNvSpPr/>
          <p:nvPr/>
        </p:nvSpPr>
        <p:spPr>
          <a:xfrm>
            <a:off x="6390110" y="1357304"/>
            <a:ext cx="2026800" cy="3600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连接符 118"/>
          <p:cNvCxnSpPr/>
          <p:nvPr/>
        </p:nvCxnSpPr>
        <p:spPr>
          <a:xfrm>
            <a:off x="6390110" y="1500180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6390110" y="1858945"/>
            <a:ext cx="20268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4"/>
          <p:cNvSpPr txBox="1">
            <a:spLocks noChangeArrowheads="1"/>
          </p:cNvSpPr>
          <p:nvPr/>
        </p:nvSpPr>
        <p:spPr bwMode="auto">
          <a:xfrm>
            <a:off x="6351996" y="1531900"/>
            <a:ext cx="1071569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锁屏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TextBox 14"/>
          <p:cNvSpPr txBox="1">
            <a:spLocks noChangeArrowheads="1"/>
          </p:cNvSpPr>
          <p:nvPr/>
        </p:nvSpPr>
        <p:spPr bwMode="auto">
          <a:xfrm>
            <a:off x="6571606" y="2857502"/>
            <a:ext cx="752493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默认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1" name="TextBox 14"/>
          <p:cNvSpPr txBox="1">
            <a:spLocks noChangeArrowheads="1"/>
          </p:cNvSpPr>
          <p:nvPr/>
        </p:nvSpPr>
        <p:spPr bwMode="auto">
          <a:xfrm>
            <a:off x="7413636" y="2857502"/>
            <a:ext cx="893510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xxxx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圆角矩形 141"/>
          <p:cNvSpPr/>
          <p:nvPr/>
        </p:nvSpPr>
        <p:spPr>
          <a:xfrm>
            <a:off x="6662100" y="2071685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圆角矩形 142"/>
          <p:cNvSpPr/>
          <p:nvPr/>
        </p:nvSpPr>
        <p:spPr>
          <a:xfrm>
            <a:off x="7574639" y="2071685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TextBox 14"/>
          <p:cNvSpPr txBox="1">
            <a:spLocks noChangeArrowheads="1"/>
          </p:cNvSpPr>
          <p:nvPr/>
        </p:nvSpPr>
        <p:spPr bwMode="auto">
          <a:xfrm>
            <a:off x="6571606" y="4304908"/>
            <a:ext cx="752493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xxxx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" name="TextBox 14"/>
          <p:cNvSpPr txBox="1">
            <a:spLocks noChangeArrowheads="1"/>
          </p:cNvSpPr>
          <p:nvPr/>
        </p:nvSpPr>
        <p:spPr bwMode="auto">
          <a:xfrm>
            <a:off x="7413636" y="4304908"/>
            <a:ext cx="893510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xxxx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8" name="圆角矩形 147"/>
          <p:cNvSpPr/>
          <p:nvPr/>
        </p:nvSpPr>
        <p:spPr>
          <a:xfrm>
            <a:off x="6662100" y="3519091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圆角矩形 148"/>
          <p:cNvSpPr/>
          <p:nvPr/>
        </p:nvSpPr>
        <p:spPr>
          <a:xfrm>
            <a:off x="7574639" y="3519091"/>
            <a:ext cx="571504" cy="792095"/>
          </a:xfrm>
          <a:prstGeom prst="roundRect">
            <a:avLst>
              <a:gd name="adj" fmla="val 8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波形 149"/>
          <p:cNvSpPr/>
          <p:nvPr/>
        </p:nvSpPr>
        <p:spPr>
          <a:xfrm>
            <a:off x="7521327" y="3520984"/>
            <a:ext cx="714380" cy="214314"/>
          </a:xfrm>
          <a:prstGeom prst="wav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TextBox 14"/>
          <p:cNvSpPr txBox="1">
            <a:spLocks noChangeArrowheads="1"/>
          </p:cNvSpPr>
          <p:nvPr/>
        </p:nvSpPr>
        <p:spPr bwMode="auto">
          <a:xfrm>
            <a:off x="7432633" y="3451579"/>
            <a:ext cx="92869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2871" tIns="91435" rIns="182871" bIns="91435">
            <a:spAutoFit/>
          </a:bodyPr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正在使用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8464</TotalTime>
  <Words>805</Words>
  <Application>Microsoft Office PowerPoint</Application>
  <PresentationFormat>全屏显示(16:9)</PresentationFormat>
  <Paragraphs>169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kishi</dc:creator>
  <cp:lastModifiedBy>ada.wu</cp:lastModifiedBy>
  <cp:revision>1046</cp:revision>
  <dcterms:modified xsi:type="dcterms:W3CDTF">2013-03-14T06:21:25Z</dcterms:modified>
</cp:coreProperties>
</file>